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BE2A-64F7-4C99-A6CE-BB55895FE1CF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A593-F541-4053-8384-FA7F86382C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24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BE2A-64F7-4C99-A6CE-BB55895FE1CF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A593-F541-4053-8384-FA7F86382C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90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BE2A-64F7-4C99-A6CE-BB55895FE1CF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A593-F541-4053-8384-FA7F86382C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34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BE2A-64F7-4C99-A6CE-BB55895FE1CF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A593-F541-4053-8384-FA7F86382C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2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BE2A-64F7-4C99-A6CE-BB55895FE1CF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A593-F541-4053-8384-FA7F86382C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08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BE2A-64F7-4C99-A6CE-BB55895FE1CF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A593-F541-4053-8384-FA7F86382C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19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BE2A-64F7-4C99-A6CE-BB55895FE1CF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A593-F541-4053-8384-FA7F86382C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9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BE2A-64F7-4C99-A6CE-BB55895FE1CF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A593-F541-4053-8384-FA7F86382C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881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BE2A-64F7-4C99-A6CE-BB55895FE1CF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A593-F541-4053-8384-FA7F86382C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84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BE2A-64F7-4C99-A6CE-BB55895FE1CF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A593-F541-4053-8384-FA7F86382C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47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BE2A-64F7-4C99-A6CE-BB55895FE1CF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A593-F541-4053-8384-FA7F86382C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992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9BE2A-64F7-4C99-A6CE-BB55895FE1CF}" type="datetimeFigureOut">
              <a:rPr lang="es-ES" smtClean="0"/>
              <a:t>28/02/2019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A593-F541-4053-8384-FA7F86382C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44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1105860" y="2906779"/>
            <a:ext cx="10068879" cy="2183603"/>
            <a:chOff x="1105860" y="2906779"/>
            <a:chExt cx="10068879" cy="2183603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7903" y="2925065"/>
              <a:ext cx="1481206" cy="1481206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3773" y="2906779"/>
              <a:ext cx="1493396" cy="1456824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7096" y="2906779"/>
              <a:ext cx="1493396" cy="1481206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8705" y="2918970"/>
              <a:ext cx="1469015" cy="1493396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0838" y="2918970"/>
              <a:ext cx="1493396" cy="146901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5933" y="2906779"/>
              <a:ext cx="1493396" cy="1493396"/>
            </a:xfrm>
            <a:prstGeom prst="rect">
              <a:avLst/>
            </a:prstGeom>
          </p:spPr>
        </p:pic>
        <p:sp>
          <p:nvSpPr>
            <p:cNvPr id="10" name="CuadroTexto 9"/>
            <p:cNvSpPr txBox="1"/>
            <p:nvPr/>
          </p:nvSpPr>
          <p:spPr>
            <a:xfrm>
              <a:off x="1105860" y="4490217"/>
              <a:ext cx="1933542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Solicitud </a:t>
              </a:r>
            </a:p>
            <a:p>
              <a:pPr algn="ctr"/>
              <a:r>
                <a:rPr lang="es-E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del</a:t>
              </a:r>
            </a:p>
            <a:p>
              <a:pPr algn="ctr"/>
              <a:r>
                <a:rPr lang="es-E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¨Kit del Desdentado¨</a:t>
              </a:r>
              <a:endPara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2890663" y="4490218"/>
              <a:ext cx="1720343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Procesamiento</a:t>
              </a:r>
            </a:p>
            <a:p>
              <a:pPr algn="ctr"/>
              <a:r>
                <a:rPr lang="es-E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en </a:t>
              </a:r>
            </a:p>
            <a:p>
              <a:pPr algn="ctr"/>
              <a:r>
                <a:rPr lang="es-E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nuestro laboratorio</a:t>
              </a:r>
              <a:endPara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4845468" y="4659494"/>
              <a:ext cx="114807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Congelación</a:t>
              </a:r>
              <a:endPara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6211176" y="4659494"/>
              <a:ext cx="16385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Control de Calidad</a:t>
              </a:r>
              <a:endPara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7929768" y="4574854"/>
              <a:ext cx="160813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Envío a </a:t>
              </a:r>
            </a:p>
            <a:p>
              <a:pPr algn="ctr"/>
              <a:r>
                <a:rPr lang="es-ES" sz="11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Biobanco</a:t>
              </a:r>
              <a:r>
                <a:rPr lang="es-E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europeo</a:t>
              </a:r>
              <a:endPara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9617903" y="4574855"/>
              <a:ext cx="15568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Almacenamiento </a:t>
              </a:r>
            </a:p>
            <a:p>
              <a:pPr algn="ctr"/>
              <a:r>
                <a:rPr lang="es-E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durante 20 años</a:t>
              </a:r>
              <a:endPara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617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25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</dc:creator>
  <cp:lastModifiedBy>NATALIA</cp:lastModifiedBy>
  <cp:revision>3</cp:revision>
  <dcterms:created xsi:type="dcterms:W3CDTF">2019-02-28T09:08:54Z</dcterms:created>
  <dcterms:modified xsi:type="dcterms:W3CDTF">2019-02-28T09:51:35Z</dcterms:modified>
</cp:coreProperties>
</file>